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68"/>
    <a:srgbClr val="000099"/>
    <a:srgbClr val="004274"/>
    <a:srgbClr val="00487E"/>
    <a:srgbClr val="0D7519"/>
    <a:srgbClr val="052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4632" cy="3456383"/>
          </a:xfrm>
        </p:spPr>
        <p:txBody>
          <a:bodyPr>
            <a:normAutofit fontScale="90000"/>
          </a:bodyPr>
          <a:lstStyle/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3B6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«Проектирование и конструирование атрибутов</a:t>
            </a:r>
            <a:r>
              <a:rPr lang="ru-RU" sz="3600" dirty="0">
                <a:solidFill>
                  <a:srgbClr val="003B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3B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3B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сюжетно-ролевой игры с помощью </a:t>
            </a:r>
            <a:r>
              <a:rPr lang="ru-RU" dirty="0">
                <a:solidFill>
                  <a:srgbClr val="003B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rgbClr val="003B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Yoho</a:t>
            </a:r>
            <a:r>
              <a:rPr lang="ru-RU" dirty="0">
                <a:solidFill>
                  <a:srgbClr val="003B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-куб</a:t>
            </a:r>
            <a:r>
              <a:rPr lang="ru-RU" dirty="0" smtClean="0">
                <a:solidFill>
                  <a:srgbClr val="003B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solidFill>
                  <a:srgbClr val="003B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dirty="0">
                <a:solidFill>
                  <a:srgbClr val="003B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детьми старшего дошкольного возраста</a:t>
            </a:r>
            <a:r>
              <a:rPr lang="ru-RU" dirty="0" smtClean="0">
                <a:solidFill>
                  <a:srgbClr val="003B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dirty="0">
                <a:solidFill>
                  <a:srgbClr val="003B68"/>
                </a:solidFill>
              </a:rPr>
              <a:t/>
            </a:r>
            <a:br>
              <a:rPr lang="ru-RU" dirty="0">
                <a:solidFill>
                  <a:srgbClr val="003B68"/>
                </a:solidFill>
              </a:rPr>
            </a:br>
            <a:endParaRPr lang="ru-RU" dirty="0">
              <a:solidFill>
                <a:srgbClr val="003B68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869160"/>
            <a:ext cx="5032648" cy="175260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Воронина О. А. 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ЧДОУ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«Кораблик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algn="r">
              <a:buClr>
                <a:srgbClr val="C5E1FE"/>
              </a:buClr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Гаврилов-Ям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/>
          </a:p>
        </p:txBody>
      </p:sp>
      <p:sp>
        <p:nvSpPr>
          <p:cNvPr id="5" name="AutoShape 2" descr="K-34_P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00115"/>
            <a:ext cx="2217401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751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10-04-2024_21-03-30\20240410_140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46" y="646140"/>
            <a:ext cx="4327181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C:\Users\Ольга\Desktop\10-04-2024_21-03-30\20240410_1424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8878"/>
            <a:ext cx="4248472" cy="2595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C:\Users\Ольга\Desktop\10-04-2024_21-03-30\20240410_1432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12" y="3789040"/>
            <a:ext cx="4211960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29497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10-04-2024_21-03-30\20240410_1524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5232"/>
            <a:ext cx="4115327" cy="342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5" name="Picture 3" descr="C:\Users\Ольга\Desktop\10-04-2024_21-03-30\20240410_1528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86" y="256591"/>
            <a:ext cx="4100836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6" name="Picture 4" descr="C:\Users\Ольга\Desktop\10-04-2024_21-03-30\20240410_153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191" y="3746241"/>
            <a:ext cx="3600400" cy="2917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69692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12160" y="1412776"/>
            <a:ext cx="2446040" cy="12241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895297"/>
            <a:ext cx="3992488" cy="13390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92" y="3337937"/>
            <a:ext cx="2203064" cy="2937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0031"/>
            <a:ext cx="3841415" cy="2881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10031"/>
            <a:ext cx="3753662" cy="2815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86" y="3437135"/>
            <a:ext cx="3888432" cy="29163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72370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53083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polinka.top/uploads/posts/2023-05/1684843578_polinka-top-p-solnishko-kartinka-risunok-krasivo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29000"/>
            <a:ext cx="38100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712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16832"/>
            <a:ext cx="8712968" cy="4680520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b="1" dirty="0" smtClean="0">
                <a:solidFill>
                  <a:srgbClr val="003B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3B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3B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100" dirty="0" smtClean="0">
                <a:solidFill>
                  <a:srgbClr val="003B6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познакомить </a:t>
            </a:r>
            <a:r>
              <a:rPr lang="ru-RU" sz="3100" dirty="0">
                <a:solidFill>
                  <a:srgbClr val="003B6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детей с приемами использования 3D конструктора «</a:t>
            </a:r>
            <a:r>
              <a:rPr lang="ru-RU" sz="3100" dirty="0" err="1">
                <a:solidFill>
                  <a:srgbClr val="003B6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Йохокуб</a:t>
            </a:r>
            <a:r>
              <a:rPr lang="ru-RU" sz="3100" dirty="0">
                <a:solidFill>
                  <a:srgbClr val="003B6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 и показать его возможности</a:t>
            </a:r>
            <a:br>
              <a:rPr lang="ru-RU" sz="3100" dirty="0">
                <a:solidFill>
                  <a:srgbClr val="003B68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dirty="0" smtClean="0">
                <a:solidFill>
                  <a:srgbClr val="003B6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развивать конструктивные навыки у </a:t>
            </a:r>
            <a:r>
              <a:rPr lang="ru-RU" sz="3100" dirty="0">
                <a:solidFill>
                  <a:srgbClr val="003B6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детей </a:t>
            </a:r>
            <a:r>
              <a:rPr lang="ru-RU" sz="3100" dirty="0" smtClean="0">
                <a:solidFill>
                  <a:srgbClr val="003B6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дошкольного </a:t>
            </a:r>
            <a:r>
              <a:rPr lang="ru-RU" sz="3100" dirty="0">
                <a:solidFill>
                  <a:srgbClr val="003B6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возраста</a:t>
            </a:r>
            <a:br>
              <a:rPr lang="ru-RU" sz="3100" dirty="0">
                <a:solidFill>
                  <a:srgbClr val="003B68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dirty="0" smtClean="0">
                <a:solidFill>
                  <a:srgbClr val="003B6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создать </a:t>
            </a:r>
            <a:r>
              <a:rPr lang="ru-RU" sz="3100" dirty="0">
                <a:solidFill>
                  <a:srgbClr val="003B6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условия для плодотворного общения детей с целью развития творческого мышления, фантазии</a:t>
            </a:r>
            <a:br>
              <a:rPr lang="ru-RU" sz="3100" dirty="0">
                <a:solidFill>
                  <a:srgbClr val="003B68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dirty="0" smtClean="0">
                <a:solidFill>
                  <a:srgbClr val="003B6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создать </a:t>
            </a:r>
            <a:r>
              <a:rPr lang="ru-RU" sz="3100" dirty="0">
                <a:solidFill>
                  <a:srgbClr val="003B6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благоприятный психологический климат для возможности раскрытия потенциала каждого </a:t>
            </a:r>
            <a:r>
              <a:rPr lang="ru-RU" sz="3100" dirty="0" smtClean="0">
                <a:solidFill>
                  <a:srgbClr val="003B6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ребенка</a:t>
            </a:r>
            <a:r>
              <a:rPr lang="ru-RU" sz="3100" dirty="0">
                <a:solidFill>
                  <a:srgbClr val="003B6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003B68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dirty="0" smtClean="0">
                <a:solidFill>
                  <a:srgbClr val="003B6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воспитывать </a:t>
            </a:r>
            <a:r>
              <a:rPr lang="ru-RU" sz="3100" dirty="0">
                <a:solidFill>
                  <a:srgbClr val="003B6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доброжелательность, самостоятельность</a:t>
            </a:r>
            <a:r>
              <a:rPr lang="ru-RU" sz="2400" dirty="0">
                <a:solidFill>
                  <a:srgbClr val="003B6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3B68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b="1" dirty="0">
              <a:solidFill>
                <a:srgbClr val="003B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4832" y="404664"/>
            <a:ext cx="8141136" cy="144016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Развитие конструктивных и творческих навыков </a:t>
            </a:r>
            <a:r>
              <a:rPr lang="ru-RU" sz="2800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 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дошкольников </a:t>
            </a:r>
            <a:r>
              <a:rPr lang="ru-RU" sz="2800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используя конструктор «</a:t>
            </a:r>
            <a:r>
              <a:rPr lang="ru-RU" sz="2800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Йохокуб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579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96952"/>
            <a:ext cx="8229600" cy="1008112"/>
          </a:xfrm>
        </p:spPr>
        <p:txBody>
          <a:bodyPr>
            <a:noAutofit/>
          </a:bodyPr>
          <a:lstStyle/>
          <a:p>
            <a:pPr lvl="0" indent="450215" algn="l">
              <a:lnSpc>
                <a:spcPct val="107000"/>
              </a:lnSpc>
              <a:spcBef>
                <a:spcPts val="0"/>
              </a:spcBef>
            </a:pPr>
            <a:r>
              <a:rPr lang="ru-RU" sz="2600" b="1" dirty="0">
                <a:solidFill>
                  <a:srgbClr val="003B68"/>
                </a:solidFill>
                <a:latin typeface="Times New Roman"/>
                <a:ea typeface="Calibri"/>
                <a:cs typeface="Times New Roman"/>
              </a:rPr>
              <a:t>Актуальность</a:t>
            </a:r>
            <a:r>
              <a:rPr lang="ru-RU" sz="2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600" dirty="0">
                <a:solidFill>
                  <a:srgbClr val="003B68"/>
                </a:solidFill>
                <a:latin typeface="Times New Roman"/>
                <a:ea typeface="Calibri"/>
                <a:cs typeface="Times New Roman"/>
              </a:rPr>
              <a:t>Технология «</a:t>
            </a:r>
            <a:r>
              <a:rPr lang="ru-RU" sz="2600" dirty="0" err="1">
                <a:solidFill>
                  <a:srgbClr val="003B68"/>
                </a:solidFill>
                <a:latin typeface="Times New Roman"/>
                <a:ea typeface="Calibri"/>
                <a:cs typeface="Times New Roman"/>
              </a:rPr>
              <a:t>Йохокуб</a:t>
            </a:r>
            <a:r>
              <a:rPr lang="ru-RU" sz="2600" dirty="0">
                <a:solidFill>
                  <a:srgbClr val="003B68"/>
                </a:solidFill>
                <a:latin typeface="Times New Roman"/>
                <a:ea typeface="Calibri"/>
                <a:cs typeface="Times New Roman"/>
              </a:rPr>
              <a:t>» представляет собой гибкую модель организации детской деятельности, в основе которой лежит комплексный подход проектного обучения в сочетании естественных наук с новейшими технологиями, основами робототехники, математики, конструирования, 3Д-моделирования из объемных деталей картонного конструктора от обычных кубиков до роботов и мебели, создания арт-объектов.</a:t>
            </a:r>
            <a:r>
              <a:rPr lang="ru-RU" sz="2600" dirty="0">
                <a:solidFill>
                  <a:srgbClr val="003B68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600" dirty="0">
                <a:solidFill>
                  <a:srgbClr val="003B68"/>
                </a:solidFill>
                <a:latin typeface="Calibri"/>
                <a:ea typeface="Calibri"/>
                <a:cs typeface="Times New Roman"/>
              </a:rPr>
            </a:br>
            <a:r>
              <a:rPr lang="ru-RU" sz="2600" dirty="0">
                <a:solidFill>
                  <a:srgbClr val="003B68"/>
                </a:solidFill>
                <a:latin typeface="Times New Roman"/>
                <a:ea typeface="Calibri"/>
                <a:cs typeface="Times New Roman"/>
              </a:rPr>
              <a:t>В основу Технологии «</a:t>
            </a:r>
            <a:r>
              <a:rPr lang="ru-RU" sz="2600" dirty="0" err="1">
                <a:solidFill>
                  <a:srgbClr val="003B68"/>
                </a:solidFill>
                <a:latin typeface="Times New Roman"/>
                <a:ea typeface="Calibri"/>
                <a:cs typeface="Times New Roman"/>
              </a:rPr>
              <a:t>Йохокуб</a:t>
            </a:r>
            <a:r>
              <a:rPr lang="ru-RU" sz="2600" dirty="0">
                <a:solidFill>
                  <a:srgbClr val="003B68"/>
                </a:solidFill>
                <a:latin typeface="Times New Roman"/>
                <a:ea typeface="Calibri"/>
                <a:cs typeface="Times New Roman"/>
              </a:rPr>
              <a:t>» положена уникальная </a:t>
            </a:r>
            <a:r>
              <a:rPr lang="ru-RU" sz="2600" dirty="0" err="1">
                <a:solidFill>
                  <a:srgbClr val="003B68"/>
                </a:solidFill>
                <a:latin typeface="Times New Roman"/>
                <a:ea typeface="Calibri"/>
                <a:cs typeface="Times New Roman"/>
              </a:rPr>
              <a:t>комбинаторность</a:t>
            </a:r>
            <a:r>
              <a:rPr lang="ru-RU" sz="2600" dirty="0">
                <a:solidFill>
                  <a:srgbClr val="003B68"/>
                </a:solidFill>
                <a:latin typeface="Times New Roman"/>
                <a:ea typeface="Calibri"/>
                <a:cs typeface="Times New Roman"/>
              </a:rPr>
              <a:t> конструктора, который позволяет наглядно познакомиться с предметным миром через восприятие собственноручно изготовленного предмета, как творения человеческой мысли и результата деятельности.</a:t>
            </a:r>
            <a:endParaRPr lang="ru-RU" sz="2600" dirty="0">
              <a:solidFill>
                <a:srgbClr val="003B68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8448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Йохокуб</a:t>
            </a:r>
            <a:r>
              <a:rPr lang="ru-RU" sz="4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это……</a:t>
            </a:r>
            <a:r>
              <a:rPr lang="ru-RU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D:\Ольга Хасиятуллова\Самообразование 2017-2018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8861300" cy="301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178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540" y="295800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idx="1"/>
          </p:nvPr>
        </p:nvSpPr>
        <p:spPr>
          <a:xfrm>
            <a:off x="669729" y="1484785"/>
            <a:ext cx="7740849" cy="446449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Призма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две формы -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4294967295"/>
          </p:nvPr>
        </p:nvSpPr>
        <p:spPr>
          <a:xfrm>
            <a:off x="5970960" y="1484784"/>
            <a:ext cx="2561480" cy="6397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 descr="D:\Ольга Хасиятуллова\Самообразование 2017-2018\P_20190801_145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69" y="2289459"/>
            <a:ext cx="1944216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98663"/>
            <a:ext cx="1944216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3347864" y="6669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99592" y="5919960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собрать можно весь мир!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91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\20221216_0924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1"/>
            <a:ext cx="3833300" cy="2874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ото\20221216_0931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086" y="476672"/>
            <a:ext cx="3833300" cy="2874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F:\фото\20231129_0905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17031"/>
            <a:ext cx="4572000" cy="2574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1702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\20231129_0906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04" y="647349"/>
            <a:ext cx="4051956" cy="2281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F:\фото\20240117_0916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640656"/>
            <a:ext cx="4059519" cy="2286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F:\фото\20240117_0927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72" y="3619711"/>
            <a:ext cx="3990293" cy="2247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F:\фото\20231129_0905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05" y="3629366"/>
            <a:ext cx="4051956" cy="2281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43018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то\20240131_0908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347469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F:\фото\20240131_0909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508" y="548680"/>
            <a:ext cx="434746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F:\фото\20240131_0915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81576"/>
            <a:ext cx="4316266" cy="243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5" name="Picture 5" descr="F:\фото\20240131_0917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9" y="3686647"/>
            <a:ext cx="4328987" cy="2437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6481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10-04-2024_21-03-30\20240410_155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32" y="260648"/>
            <a:ext cx="4464496" cy="251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1" name="Picture 3" descr="C:\Users\Ольга\Desktop\10-04-2024_21-03-30\20240410_1559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489" y="1974627"/>
            <a:ext cx="4436747" cy="2498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C:\Users\Ольга\Desktop\10-04-2024_21-03-30\20240410_160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430" y="4077072"/>
            <a:ext cx="4248472" cy="2392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86499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141</TotalTime>
  <Words>228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Candara</vt:lpstr>
      <vt:lpstr>Symbol</vt:lpstr>
      <vt:lpstr>Times New Roman</vt:lpstr>
      <vt:lpstr>Волна</vt:lpstr>
      <vt:lpstr>«Проектирование и конструирование атрибутов для сюжетно-ролевой игры с помощью «Yoho-куб» с детьми старшего дошкольного возраста» </vt:lpstr>
      <vt:lpstr>  Задачи: -познакомить детей с приемами использования 3D конструктора «Йохокуб» и показать его возможности - развивать конструктивные навыки у детей дошкольного возраста - создать условия для плодотворного общения детей с целью развития творческого мышления, фантазии - создать благоприятный психологический климат для возможности раскрытия потенциала каждого ребенка - воспитывать доброжелательность, самостоятельность </vt:lpstr>
      <vt:lpstr>Актуальность Технология «Йохокуб» представляет собой гибкую модель организации детской деятельности, в основе которой лежит комплексный подход проектного обучения в сочетании естественных наук с новейшими технологиями, основами робототехники, математики, конструирования, 3Д-моделирования из объемных деталей картонного конструктора от обычных кубиков до роботов и мебели, создания арт-объектов. В основу Технологии «Йохокуб» положена уникальная комбинаторность конструктора, который позволяет наглядно познакомиться с предметным миром через восприятие собственноручно изготовленного предмета, как творения человеческой мысли и результата деятельности.</vt:lpstr>
      <vt:lpstr>«Йохокуб» - это…… </vt:lpstr>
      <vt:lpstr>Всего две формы 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«Создание атрибутов для сюжетно-ролевой игры с помощью «Yoho-куб» </dc:title>
  <dc:creator>Ольга</dc:creator>
  <cp:lastModifiedBy>Анна Семибратова</cp:lastModifiedBy>
  <cp:revision>19</cp:revision>
  <dcterms:created xsi:type="dcterms:W3CDTF">2024-04-10T18:23:33Z</dcterms:created>
  <dcterms:modified xsi:type="dcterms:W3CDTF">2026-05-18T13:02:28Z</dcterms:modified>
</cp:coreProperties>
</file>