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74" r:id="rId6"/>
    <p:sldId id="275" r:id="rId7"/>
    <p:sldId id="271" r:id="rId8"/>
    <p:sldId id="273" r:id="rId9"/>
    <p:sldId id="272" r:id="rId10"/>
    <p:sldId id="276" r:id="rId11"/>
    <p:sldId id="277" r:id="rId12"/>
    <p:sldId id="27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326" autoAdjust="0"/>
    <p:restoredTop sz="94660"/>
  </p:normalViewPr>
  <p:slideViewPr>
    <p:cSldViewPr snapToGrid="0">
      <p:cViewPr varScale="1">
        <p:scale>
          <a:sx n="76" d="100"/>
          <a:sy n="76" d="100"/>
        </p:scale>
        <p:origin x="58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9CDD-3D17-4CFE-8118-4A31F3D55399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F991-04C9-4EAB-89E6-D79748E4A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312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9CDD-3D17-4CFE-8118-4A31F3D55399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F991-04C9-4EAB-89E6-D79748E4A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09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9CDD-3D17-4CFE-8118-4A31F3D55399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F991-04C9-4EAB-89E6-D79748E4A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504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9CDD-3D17-4CFE-8118-4A31F3D55399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F991-04C9-4EAB-89E6-D79748E4A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84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9CDD-3D17-4CFE-8118-4A31F3D55399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F991-04C9-4EAB-89E6-D79748E4A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32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9CDD-3D17-4CFE-8118-4A31F3D55399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F991-04C9-4EAB-89E6-D79748E4A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317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9CDD-3D17-4CFE-8118-4A31F3D55399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F991-04C9-4EAB-89E6-D79748E4A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479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9CDD-3D17-4CFE-8118-4A31F3D55399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F991-04C9-4EAB-89E6-D79748E4A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419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9CDD-3D17-4CFE-8118-4A31F3D55399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F991-04C9-4EAB-89E6-D79748E4A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078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9CDD-3D17-4CFE-8118-4A31F3D55399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F991-04C9-4EAB-89E6-D79748E4A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781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9CDD-3D17-4CFE-8118-4A31F3D55399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F991-04C9-4EAB-89E6-D79748E4A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792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49CDD-3D17-4CFE-8118-4A31F3D55399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4F991-04C9-4EAB-89E6-D79748E4A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68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Рамка сказки для оформления текста - фото и картинки abrakadabra.f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7108" y="968063"/>
            <a:ext cx="9144000" cy="43480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4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48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4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48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4800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48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4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48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4800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48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4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48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4800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48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4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48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4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48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4800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48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4800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48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4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48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XV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ниципальная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Ярмарка педагогических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идей: «Формирование традиционных, российских, духовно – нравственных ценностей у обучающихся»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ЧДОУ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«Кораблик» </a:t>
            </a:r>
            <a:r>
              <a:rPr lang="ru-RU" sz="4400" b="1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4400" b="1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Сказка как средство развития сюжетно – ролевой игры детей младшего дошкольного возраста.</a:t>
            </a:r>
            <a:endParaRPr lang="ru-RU" sz="4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76871" y="5148097"/>
            <a:ext cx="5268686" cy="783772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Авторы: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Бердникова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Е.С.</a:t>
            </a:r>
          </a:p>
          <a:p>
            <a:pPr>
              <a:lnSpc>
                <a:spcPct val="100000"/>
              </a:lnSpc>
            </a:pPr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Павленко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М.Н.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Фон русские сказки для презентации (85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04422" y="576387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Гаврилов – Ям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2025г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770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Фон для презентации сказки - 57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283702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Играем в сказку.</a:t>
            </a:r>
            <a:endParaRPr lang="ru-RU" dirty="0"/>
          </a:p>
        </p:txBody>
      </p:sp>
      <p:pic>
        <p:nvPicPr>
          <p:cNvPr id="5" name="Рисунок 4" descr="D:\23\фото с телефона\20.02.24\IMG-0b238c6ed869876e0d5d8d939f52aa0f-V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42"/>
          <a:stretch/>
        </p:blipFill>
        <p:spPr bwMode="auto">
          <a:xfrm>
            <a:off x="7203533" y="804796"/>
            <a:ext cx="3581444" cy="3145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23\фото с телефона\20.02.24\IMG-55815d82de43dee039789c969c908676-V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2" t="11706" r="3816"/>
          <a:stretch/>
        </p:blipFill>
        <p:spPr bwMode="auto">
          <a:xfrm>
            <a:off x="790427" y="2708030"/>
            <a:ext cx="2445099" cy="358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:\23\фото с телефона\16.04.24\20240412_10565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7"/>
          <a:stretch/>
        </p:blipFill>
        <p:spPr bwMode="auto">
          <a:xfrm>
            <a:off x="4645562" y="3429000"/>
            <a:ext cx="4561951" cy="2406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Объект 3" descr="D:\23\фото с телефона\20.02.24\20240213_083624.jpg"/>
          <p:cNvPicPr>
            <a:picLocks noGrp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706" y="929198"/>
            <a:ext cx="4275573" cy="22508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3885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Фон для презентации сказки - 57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Играем в сказку.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1" t="-5643" r="5051" b="5643"/>
          <a:stretch/>
        </p:blipFill>
        <p:spPr>
          <a:xfrm rot="5400000">
            <a:off x="-853514" y="1756970"/>
            <a:ext cx="5941876" cy="32813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7" t="651" r="14726" b="-651"/>
          <a:stretch/>
        </p:blipFill>
        <p:spPr>
          <a:xfrm rot="5400000">
            <a:off x="7628443" y="2179130"/>
            <a:ext cx="5022991" cy="34589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59" b="35531"/>
          <a:stretch/>
        </p:blipFill>
        <p:spPr>
          <a:xfrm>
            <a:off x="3898760" y="2241260"/>
            <a:ext cx="4270550" cy="412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95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Фон для презентации сказки - 57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8925" y="27264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 успехов!</a:t>
            </a:r>
            <a:endParaRPr lang="ru-RU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466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 для презентации сказки - 57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сюжетно-ролевой игре успешно развиваются личность ребенка, его интеллект, воля, воображение и общительность, но самое главное, эта деятельность порождает стремление к самореализации, самовыражению. Кроме того, игра является надежным диагностическим средством психического развития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514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 для презентации сказки - 57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– универсальный учитель.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0444" y="1825625"/>
            <a:ext cx="9183356" cy="435133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 с окружающим миром.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речь ребёнка.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фантазию и воображение.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Знакомят с добром и злом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основы правильного поведения.</a:t>
            </a: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212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Фон для презентации сказки - 57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Познаём мир.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D:\23\фото с телефона\20.02.24\IMG-7ef9a2f9a090017726ebe316af04587d-V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31" y="1937273"/>
            <a:ext cx="5609495" cy="2873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23\фото с телефона\16.04.24\20240405_11511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496" y="1992495"/>
            <a:ext cx="5401834" cy="287300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01934" y="1002397"/>
            <a:ext cx="48266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Исследовательская деятельность:</a:t>
            </a:r>
          </a:p>
          <a:p>
            <a:r>
              <a:rPr lang="ru-RU" b="1" dirty="0"/>
              <a:t>р</a:t>
            </a:r>
            <a:r>
              <a:rPr lang="ru-RU" b="1" dirty="0" smtClean="0"/>
              <a:t>усская народная сказка «</a:t>
            </a:r>
            <a:r>
              <a:rPr lang="ru-RU" b="1" dirty="0" err="1" smtClean="0"/>
              <a:t>Снегурушка</a:t>
            </a:r>
            <a:r>
              <a:rPr lang="ru-RU" b="1" dirty="0" smtClean="0"/>
              <a:t> и лиса»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32473" y="1140896"/>
            <a:ext cx="4145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Русская народная сказка «Лиса и заяц»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25841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Фон для презентации сказки - 57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Развиваем речь.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D:\23\фото с телефона\20.02.24\IMG-1ef9a3761e363a0353321765bdcdefe9-V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20202"/>
            <a:ext cx="4286459" cy="4358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23\фото с телефона\20.02.24\IMG-49474d6ec7ddd655f6001e629c96915d-V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680" y="2833363"/>
            <a:ext cx="6081940" cy="36450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559469" y="1473871"/>
            <a:ext cx="28439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народная сказка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страха глаза велики»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96000" y="1935536"/>
            <a:ext cx="4848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Русская </a:t>
            </a:r>
            <a:r>
              <a:rPr lang="ru-RU" b="1" dirty="0"/>
              <a:t>народная сказка «</a:t>
            </a:r>
            <a:r>
              <a:rPr lang="ru-RU" b="1" dirty="0" err="1"/>
              <a:t>Снегурушка</a:t>
            </a:r>
            <a:r>
              <a:rPr lang="ru-RU" b="1" dirty="0"/>
              <a:t> и лиса»</a:t>
            </a:r>
          </a:p>
        </p:txBody>
      </p:sp>
    </p:spTree>
    <p:extLst>
      <p:ext uri="{BB962C8B-B14F-4D97-AF65-F5344CB8AC3E}">
        <p14:creationId xmlns:p14="http://schemas.microsoft.com/office/powerpoint/2010/main" val="281917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Фон для презентации сказки - 57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224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Конструируем.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D:\23\фото с телефона\20.02.24\20240208_093010.jp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1" r="11800"/>
          <a:stretch/>
        </p:blipFill>
        <p:spPr bwMode="auto">
          <a:xfrm rot="5400000">
            <a:off x="4334347" y="2452861"/>
            <a:ext cx="4059537" cy="2672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2" t="-1" r="17170" b="1694"/>
          <a:stretch/>
        </p:blipFill>
        <p:spPr>
          <a:xfrm>
            <a:off x="7927523" y="2733653"/>
            <a:ext cx="4561951" cy="2693760"/>
          </a:xfrm>
          <a:prstGeom prst="rect">
            <a:avLst/>
          </a:prstGeom>
        </p:spPr>
      </p:pic>
      <p:pic>
        <p:nvPicPr>
          <p:cNvPr id="5" name="Рисунок 4" descr="D:\23\фото с телефона\20.02.24\20240208_10122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68" y="1303066"/>
            <a:ext cx="4671734" cy="2414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9522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Фон для презентации сказки - 57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90"/>
          <a:stretch/>
        </p:blipFill>
        <p:spPr>
          <a:xfrm>
            <a:off x="8432481" y="2476395"/>
            <a:ext cx="3500299" cy="3096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рисуем и лепим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87397" y="1279747"/>
            <a:ext cx="3145383" cy="1053443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народная сказка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 страха глаза велики»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 descr="D:\23\фото с телефона\20.02.24\IMG-77b10038cf8d6cc2ff4936c56b27e776-V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319" y="2816528"/>
            <a:ext cx="4368488" cy="160638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624797" y="1451205"/>
            <a:ext cx="28639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народная сказка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«Кот петух и лиса»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48702" y="1570947"/>
            <a:ext cx="28975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Венгерская сказка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«Два жадных медвежонка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D:\23\фото с телефона\20.02.24\20240201_13571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07"/>
          <a:stretch/>
        </p:blipFill>
        <p:spPr bwMode="auto">
          <a:xfrm>
            <a:off x="624797" y="2389257"/>
            <a:ext cx="3060186" cy="31408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4381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Фон для презентации сказки - 57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97" y="-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в сказке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D:\23\фото с телефона\16.04.24\20240402_101221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59611"/>
            <a:ext cx="3636850" cy="4267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23\фото с телефона\16.04.24\20240410_09261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93"/>
          <a:stretch/>
        </p:blipFill>
        <p:spPr bwMode="auto">
          <a:xfrm>
            <a:off x="5791803" y="2189027"/>
            <a:ext cx="5070047" cy="39363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824336" y="1460805"/>
            <a:ext cx="4145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Русская народная сказка «Лиса и заяц»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80432" y="1367522"/>
            <a:ext cx="51814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Русская народная сказка </a:t>
            </a:r>
            <a:r>
              <a:rPr lang="ru-RU" b="1" dirty="0" smtClean="0"/>
              <a:t>«Бычок – чёрный бочок,</a:t>
            </a:r>
          </a:p>
          <a:p>
            <a:r>
              <a:rPr lang="ru-RU" b="1" dirty="0" smtClean="0"/>
              <a:t> белые копытца»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47524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Фон для презентации сказки - 57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в картинках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D:\23\фото с телефона\20.02.24\IMG-4ee9e6073826592e51851c98214a2412-V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82" y="2115404"/>
            <a:ext cx="3473525" cy="3463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23\фото с телефона\20.02.24\IMG-9a5dedd18e12d1f0c443bb18fa7e21fa-V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80" b="3066"/>
          <a:stretch/>
        </p:blipFill>
        <p:spPr bwMode="auto">
          <a:xfrm>
            <a:off x="9335649" y="2013853"/>
            <a:ext cx="2451423" cy="4029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23\фото с телефона\16.04.24\20240325_09432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047" y="2794636"/>
            <a:ext cx="4802362" cy="234784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9023409" y="1299362"/>
            <a:ext cx="2839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народная сказка «У страха глаза велики»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4907" y="1367522"/>
            <a:ext cx="3323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Венгерская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«Два жадных медвежонка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79306" y="1902115"/>
            <a:ext cx="26492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Словацкая сказка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солнышка в гостях»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1698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182</Words>
  <Application>Microsoft Office PowerPoint</Application>
  <PresentationFormat>Широкоэкранный</PresentationFormat>
  <Paragraphs>41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Times New Roman</vt:lpstr>
      <vt:lpstr>Тема Office</vt:lpstr>
      <vt:lpstr>            XV Муниципальная Ярмарка педагогических идей: «Формирование традиционных, российских, духовно – нравственных ценностей у обучающихся» ЧДОУ «Детский сад «Кораблик»  Сказка как средство развития сюжетно – ролевой игры детей младшего дошкольного возраста.</vt:lpstr>
      <vt:lpstr>Актуальность </vt:lpstr>
      <vt:lpstr>Сказка – универсальный учитель.</vt:lpstr>
      <vt:lpstr>Познаём мир.</vt:lpstr>
      <vt:lpstr>Развиваем речь.</vt:lpstr>
      <vt:lpstr>Конструируем.</vt:lpstr>
      <vt:lpstr>Мы рисуем и лепим</vt:lpstr>
      <vt:lpstr>Математика в сказке</vt:lpstr>
      <vt:lpstr>Сказка в картинках</vt:lpstr>
      <vt:lpstr>Играем в сказку.</vt:lpstr>
      <vt:lpstr>Играем в сказку.</vt:lpstr>
      <vt:lpstr>Творческих успехов!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Сказка как средство развития сюжетно – ролевой игры детей младшего дошкольного возраста.</dc:title>
  <dc:creator>berdnikovaes1@outlook.com</dc:creator>
  <cp:lastModifiedBy>berdnikovaes1@outlook.com</cp:lastModifiedBy>
  <cp:revision>34</cp:revision>
  <dcterms:created xsi:type="dcterms:W3CDTF">2024-05-14T11:13:44Z</dcterms:created>
  <dcterms:modified xsi:type="dcterms:W3CDTF">2025-03-27T10:00:24Z</dcterms:modified>
</cp:coreProperties>
</file>