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4" r:id="rId6"/>
    <p:sldId id="275" r:id="rId7"/>
    <p:sldId id="271" r:id="rId8"/>
    <p:sldId id="273" r:id="rId9"/>
    <p:sldId id="272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2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1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0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2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7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1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7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8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9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9CDD-3D17-4CFE-8118-4A31F3D5539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8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сказки для оформления текста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4644"/>
            <a:ext cx="9144000" cy="3225521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ЧДОУ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«Кораблик»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Сказка как средство развития сюжетно – ролевой игры детей младшего дошкольного возраста.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8348" y="4854628"/>
            <a:ext cx="5268686" cy="64265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Бердникова Елена Сергеевна</a:t>
            </a:r>
          </a:p>
        </p:txBody>
      </p:sp>
      <p:sp>
        <p:nvSpPr>
          <p:cNvPr id="4" name="AutoShape 2" descr="Фон русские сказки для презентации (8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04422" y="56342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Гаврилов – Ям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7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8370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сказку.</a:t>
            </a:r>
            <a:endParaRPr lang="ru-RU" dirty="0"/>
          </a:p>
        </p:txBody>
      </p:sp>
      <p:pic>
        <p:nvPicPr>
          <p:cNvPr id="5" name="Рисунок 4" descr="D:\23\фото с телефона\20.02.24\IMG-0b238c6ed869876e0d5d8d939f52aa0f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2"/>
          <a:stretch/>
        </p:blipFill>
        <p:spPr bwMode="auto">
          <a:xfrm>
            <a:off x="7203533" y="804796"/>
            <a:ext cx="3581444" cy="314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3\фото с телефона\20.02.24\IMG-55815d82de43dee039789c969c908676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11706" r="3816"/>
          <a:stretch/>
        </p:blipFill>
        <p:spPr bwMode="auto">
          <a:xfrm>
            <a:off x="790427" y="2708030"/>
            <a:ext cx="2445099" cy="35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23\фото с телефона\16.04.24\20240412_1056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/>
          <a:stretch/>
        </p:blipFill>
        <p:spPr bwMode="auto">
          <a:xfrm>
            <a:off x="4645562" y="3429000"/>
            <a:ext cx="4561951" cy="240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D:\23\фото с телефона\20.02.24\20240213_083624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06" y="929198"/>
            <a:ext cx="4275573" cy="2250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88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сказку.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-5643" r="5051" b="5643"/>
          <a:stretch/>
        </p:blipFill>
        <p:spPr>
          <a:xfrm rot="5400000">
            <a:off x="-853514" y="1756970"/>
            <a:ext cx="5941876" cy="32813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t="651" r="14726" b="-651"/>
          <a:stretch/>
        </p:blipFill>
        <p:spPr>
          <a:xfrm rot="5400000">
            <a:off x="7628443" y="2179130"/>
            <a:ext cx="5022991" cy="3458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9" b="35531"/>
          <a:stretch/>
        </p:blipFill>
        <p:spPr>
          <a:xfrm>
            <a:off x="3898760" y="2241260"/>
            <a:ext cx="4270550" cy="41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9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925" y="2726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6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сюжетно-ролевой игре успешно развиваются личность ребенка, его интеллект, воля, воображение и общительность, но самое главное, эта деятельность порождает стремление к самореализации, самовыражению. Кроме того, игра является надежным диагностическим средством психического развития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14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– универсальный учитель.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444" y="1825625"/>
            <a:ext cx="9183356" cy="435133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с окружающим миром.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речь ребёнка.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фантазию и воображение.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 с добром и злом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основы правильного поведения.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1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Познаём мир.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20.02.24\IMG-7ef9a2f9a090017726ebe316af04587d-V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" y="1937273"/>
            <a:ext cx="5609495" cy="287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3\фото с телефона\16.04.24\20240405_1151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96" y="1992495"/>
            <a:ext cx="5401834" cy="28730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1934" y="1002397"/>
            <a:ext cx="4826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Исследовательская деятельность:</a:t>
            </a:r>
          </a:p>
          <a:p>
            <a:r>
              <a:rPr lang="ru-RU" b="1" dirty="0"/>
              <a:t>р</a:t>
            </a:r>
            <a:r>
              <a:rPr lang="ru-RU" b="1" dirty="0" smtClean="0"/>
              <a:t>усская народная сказка «</a:t>
            </a:r>
            <a:r>
              <a:rPr lang="ru-RU" b="1" dirty="0" err="1" smtClean="0"/>
              <a:t>Снегурушка</a:t>
            </a:r>
            <a:r>
              <a:rPr lang="ru-RU" b="1" dirty="0" smtClean="0"/>
              <a:t> и лиса»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32473" y="1140896"/>
            <a:ext cx="414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Русская народная сказка «Лиса и заяц»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584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речь.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20.02.24\IMG-1ef9a3761e363a0353321765bdcdefe9-V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0202"/>
            <a:ext cx="4286459" cy="435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3\фото с телефона\20.02.24\IMG-49474d6ec7ddd655f6001e629c96915d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80" y="2833363"/>
            <a:ext cx="6081940" cy="36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559469" y="1473871"/>
            <a:ext cx="2843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страха глаза велики»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1935536"/>
            <a:ext cx="484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Русская </a:t>
            </a:r>
            <a:r>
              <a:rPr lang="ru-RU" b="1" dirty="0"/>
              <a:t>народная сказка «</a:t>
            </a:r>
            <a:r>
              <a:rPr lang="ru-RU" b="1" dirty="0" err="1"/>
              <a:t>Снегурушка</a:t>
            </a:r>
            <a:r>
              <a:rPr lang="ru-RU" b="1" dirty="0"/>
              <a:t> и лиса»</a:t>
            </a:r>
          </a:p>
        </p:txBody>
      </p:sp>
    </p:spTree>
    <p:extLst>
      <p:ext uri="{BB962C8B-B14F-4D97-AF65-F5344CB8AC3E}">
        <p14:creationId xmlns:p14="http://schemas.microsoft.com/office/powerpoint/2010/main" val="28191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24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Конструируем.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20.02.24\20240208_093010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r="11800"/>
          <a:stretch/>
        </p:blipFill>
        <p:spPr bwMode="auto">
          <a:xfrm rot="5400000">
            <a:off x="4334347" y="2452861"/>
            <a:ext cx="4059537" cy="267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-1" r="17170" b="1694"/>
          <a:stretch/>
        </p:blipFill>
        <p:spPr>
          <a:xfrm>
            <a:off x="7927523" y="2733653"/>
            <a:ext cx="4561951" cy="2693760"/>
          </a:xfrm>
          <a:prstGeom prst="rect">
            <a:avLst/>
          </a:prstGeom>
        </p:spPr>
      </p:pic>
      <p:pic>
        <p:nvPicPr>
          <p:cNvPr id="5" name="Рисунок 4" descr="D:\23\фото с телефона\20.02.24\20240208_1012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8" y="1303066"/>
            <a:ext cx="4671734" cy="2414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52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0"/>
          <a:stretch/>
        </p:blipFill>
        <p:spPr>
          <a:xfrm>
            <a:off x="8432481" y="2476395"/>
            <a:ext cx="3500299" cy="309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рисуем и лепим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7397" y="1279747"/>
            <a:ext cx="3145383" cy="105344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страха глаза велики»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D:\23\фото с телефона\20.02.24\IMG-77b10038cf8d6cc2ff4936c56b27e776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19" y="2816528"/>
            <a:ext cx="4368488" cy="16063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24797" y="1451205"/>
            <a:ext cx="286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 петух и лиса»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8702" y="1570947"/>
            <a:ext cx="2897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Венгерская сказка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«Два жадных медвежонка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23\фото с телефона\20.02.24\20240201_1357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/>
          <a:stretch/>
        </p:blipFill>
        <p:spPr bwMode="auto">
          <a:xfrm>
            <a:off x="624797" y="2389257"/>
            <a:ext cx="3060186" cy="3140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38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7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сказке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16.04.24\20240402_10122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9611"/>
            <a:ext cx="3636850" cy="426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3\фото с телефона\16.04.24\20240410_0926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93"/>
          <a:stretch/>
        </p:blipFill>
        <p:spPr bwMode="auto">
          <a:xfrm>
            <a:off x="5791803" y="2189027"/>
            <a:ext cx="5070047" cy="39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4336" y="1460805"/>
            <a:ext cx="414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Русская народная сказка «Лиса и заяц»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0432" y="1367522"/>
            <a:ext cx="5181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Русская народная сказка </a:t>
            </a:r>
            <a:r>
              <a:rPr lang="ru-RU" b="1" dirty="0" smtClean="0"/>
              <a:t>«Бычок – чёрный бочок,</a:t>
            </a:r>
          </a:p>
          <a:p>
            <a:r>
              <a:rPr lang="ru-RU" b="1" dirty="0" smtClean="0"/>
              <a:t> белые копытца»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752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 картинках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20.02.24\IMG-4ee9e6073826592e51851c98214a2412-V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2" y="2115404"/>
            <a:ext cx="3473525" cy="346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3\фото с телефона\20.02.24\IMG-9a5dedd18e12d1f0c443bb18fa7e21fa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0" b="3066"/>
          <a:stretch/>
        </p:blipFill>
        <p:spPr bwMode="auto">
          <a:xfrm>
            <a:off x="9335649" y="2013853"/>
            <a:ext cx="2451423" cy="402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3\фото с телефона\16.04.24\20240325_0943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47" y="2794636"/>
            <a:ext cx="4802362" cy="23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023409" y="1299362"/>
            <a:ext cx="2839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«У страха глаза велики»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4907" y="1367522"/>
            <a:ext cx="332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«Два жадных медвежонка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79306" y="1902115"/>
            <a:ext cx="2649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Словацкая сказка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солнышка в гостях»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69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178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   ЧДОУ «Детский сад «Кораблик»   Сказка как средство развития сюжетно – ролевой игры детей младшего дошкольного возраста.</vt:lpstr>
      <vt:lpstr>Актуальность </vt:lpstr>
      <vt:lpstr>Сказка – универсальный учитель.</vt:lpstr>
      <vt:lpstr>Познаём мир.</vt:lpstr>
      <vt:lpstr>Развиваем речь.</vt:lpstr>
      <vt:lpstr>Конструируем.</vt:lpstr>
      <vt:lpstr>Мы рисуем и лепим</vt:lpstr>
      <vt:lpstr>Математика в сказке</vt:lpstr>
      <vt:lpstr>Сказка в картинках</vt:lpstr>
      <vt:lpstr>Играем в сказку.</vt:lpstr>
      <vt:lpstr>Играем в сказку.</vt:lpstr>
      <vt:lpstr>Творческих успехов!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как средство развития сюжетно – ролевой игры детей младшего дошкольного возраста.</dc:title>
  <dc:creator>berdnikovaes1@outlook.com</dc:creator>
  <cp:lastModifiedBy>berdnikovaes1@outlook.com</cp:lastModifiedBy>
  <cp:revision>31</cp:revision>
  <dcterms:created xsi:type="dcterms:W3CDTF">2024-05-14T11:13:44Z</dcterms:created>
  <dcterms:modified xsi:type="dcterms:W3CDTF">2024-05-20T09:22:16Z</dcterms:modified>
</cp:coreProperties>
</file>