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FF66"/>
    <a:srgbClr val="9C5C4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39" t="10676" r="25661" b="3725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5724128" cy="17227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484784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</a:t>
            </a:r>
            <a:endParaRPr lang="ru-RU" dirty="0">
              <a:solidFill>
                <a:srgbClr val="CCFF66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школа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Ярославской области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для ребёнка: миссия выполнима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 предметно-пространственная среда  для ребёнка – миссия </a:t>
            </a:r>
            <a:r>
              <a:rPr lang="ru-RU" sz="28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выполнима</a:t>
            </a:r>
          </a:p>
          <a:p>
            <a:pPr algn="ctr"/>
            <a:endParaRPr lang="ru-RU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вашей темы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ru-RU" sz="20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вашего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22.04.2021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70241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30</Words>
  <Application>Microsoft Office PowerPoint</Application>
  <PresentationFormat>Экран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Кораблик</cp:lastModifiedBy>
  <cp:revision>2</cp:revision>
  <dcterms:created xsi:type="dcterms:W3CDTF">2021-04-20T11:42:47Z</dcterms:created>
  <dcterms:modified xsi:type="dcterms:W3CDTF">2021-04-21T08:27:19Z</dcterms:modified>
</cp:coreProperties>
</file>