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3" r:id="rId4"/>
    <p:sldId id="274" r:id="rId5"/>
    <p:sldId id="262" r:id="rId6"/>
    <p:sldId id="257" r:id="rId7"/>
    <p:sldId id="275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CC"/>
    <a:srgbClr val="EFF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5878" autoAdjust="0"/>
  </p:normalViewPr>
  <p:slideViewPr>
    <p:cSldViewPr>
      <p:cViewPr varScale="1">
        <p:scale>
          <a:sx n="87" d="100"/>
          <a:sy n="87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A802-A0CE-471D-AB63-42ADE69C8AA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2C610-556C-4786-94A7-7D4B20AE6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D822-2947-4B2A-AD70-B313CA50321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A9EF-D694-4E34-93DD-65A744C08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0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EFF5A3"/>
            </a:gs>
            <a:gs pos="100000">
              <a:srgbClr val="FEE7F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6313-D675-40B8-B84B-F3AAD1549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068" y="2154988"/>
            <a:ext cx="8365774" cy="129614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помощник в развитии математических представлений и творческого воображения на основе игр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32656"/>
            <a:ext cx="4341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  <a:cs typeface="Times New Roman" pitchFamily="18" charset="0"/>
              </a:rPr>
              <a:t> 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Гаврилов-Ям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4156"/>
            <a:ext cx="846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фестиваль «Ширмы и маркеры игрового пространства, как часть развивающей пространственной среды»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69" y="1177544"/>
            <a:ext cx="833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дошкольное образовательное учреждение «Детский сад «Кораблик»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826" y="1733892"/>
            <a:ext cx="761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«Маркеры игрового пространства в центрах активности»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740" y="5085184"/>
            <a:ext cx="395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Гарусова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477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 детей математические представления;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творческое воображение;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в детях самостоятельность в  организации и преобразовании игрового пространства группы;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освоения средств и способов познания;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опыт детей практической деятельностью;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доброжелательное отношение и активное взаимодействие со сверстниками.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05064"/>
            <a:ext cx="6768829" cy="25922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rbel" pitchFamily="34" charset="0"/>
              </a:rPr>
              <a:t/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>
                <a:latin typeface="Corbel" pitchFamily="34" charset="0"/>
              </a:rPr>
              <a:t/>
            </a:r>
            <a:br>
              <a:rPr lang="ru-RU" sz="2400" dirty="0">
                <a:latin typeface="Corbel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Взяла я ящик из-под фруктов </a:t>
            </a:r>
            <a:b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нему другой – и вот сейчас</a:t>
            </a:r>
            <a:b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Универсальный маркер- развивалку</a:t>
            </a:r>
            <a:b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Представить постараюсь я для вас.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676">
            <a:off x="1365605" y="891343"/>
            <a:ext cx="2563713" cy="32102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669">
            <a:off x="5455511" y="1057817"/>
            <a:ext cx="2430573" cy="31303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4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529413"/>
            <a:ext cx="6768829" cy="15246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rbel" pitchFamily="34" charset="0"/>
              </a:rPr>
              <a:t/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>
                <a:latin typeface="Corbel" pitchFamily="34" charset="0"/>
              </a:rPr>
              <a:t/>
            </a:r>
            <a:br>
              <a:rPr lang="ru-RU" sz="2400" dirty="0">
                <a:latin typeface="Corbel" pitchFamily="34" charset="0"/>
              </a:rPr>
            </a:br>
            <a:endParaRPr lang="ru-RU" sz="24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49" y="435968"/>
            <a:ext cx="2452867" cy="22944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229" y="444817"/>
            <a:ext cx="2337665" cy="22944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11" y="3423421"/>
            <a:ext cx="2377998" cy="246479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r="5098"/>
          <a:stretch/>
        </p:blipFill>
        <p:spPr>
          <a:xfrm>
            <a:off x="3378587" y="1066368"/>
            <a:ext cx="2531756" cy="246049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87" y="4067579"/>
            <a:ext cx="2531756" cy="24482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4" y="3429000"/>
            <a:ext cx="2540196" cy="246479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8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147248" cy="4248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ящики легко разбираются. Из задних стенок я собрала свой маркер – развивалку. Чтобы соединить стенки между собой мне понадобились шнурки. Для прикрепления игр и дидактического материала я выбрала обычные прищепки, липучки, зажимы и резинки.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маркер легко трансформируется детьми. Он может быть горизонтальным и вертикальным.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безопасный, без острых углов, очень лёгкий. Элементы креплений не мелкие. Его очень удобно мыть и сушить.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данный маркер можно с детьми любого возраста. Наполнение зависит от интересов детей и поставленных задач.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6165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0503" y="701723"/>
            <a:ext cx="4947010" cy="4330510"/>
          </a:xfrm>
          <a:prstGeom prst="rect">
            <a:avLst/>
          </a:prstGeom>
          <a:ln w="254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5692" y="28983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86104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20743" y="404767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58052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165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60932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63093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82" y="3701762"/>
            <a:ext cx="1634645" cy="1023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3" y="3267714"/>
            <a:ext cx="2808312" cy="7789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638692" y="5301208"/>
            <a:ext cx="1389692" cy="49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39552" y="3701762"/>
            <a:ext cx="1944216" cy="1023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   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3511817"/>
            <a:ext cx="2232248" cy="637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11561" y="4005064"/>
            <a:ext cx="1879237" cy="91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477320"/>
            <a:ext cx="607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маркера – развивалки  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различные  узоры из элементов игр Воскобовича;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конструируют по образцу и по замыслу; выполняют математические задания.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Label1" r:id="rId2" imgW="142920" imgH="47520"/>
        </mc:Choice>
        <mc:Fallback>
          <p:control name="Label1" r:id="rId2" imgW="142920" imgH="47520">
            <p:pic>
              <p:nvPicPr>
                <p:cNvPr id="2" name="Label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8263" y="214313"/>
                  <a:ext cx="139215" cy="4603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04741"/>
            <a:ext cx="3456384" cy="115212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лабиринты, выполняют графические диктанты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3456384" cy="32669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486508" cy="32669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436096" y="568753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51571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в крестики -нолики и другие развивающие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2161309"/>
            <a:ext cx="2766610" cy="220379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28926" y="928670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rbel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552" y="4077072"/>
            <a:ext cx="2921728" cy="25339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121" y="370721"/>
            <a:ext cx="2921728" cy="259192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155078"/>
            <a:ext cx="2833592" cy="221002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04209" y="2962645"/>
            <a:ext cx="250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паре или действуют по одному, не мешая друг другу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229600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rbel" pitchFamily="34" charset="0"/>
              </a:rPr>
              <a:t>Радости в играх –</a:t>
            </a:r>
            <a:br>
              <a:rPr lang="ru-RU" b="1" dirty="0" smtClean="0">
                <a:solidFill>
                  <a:srgbClr val="FF0000"/>
                </a:solidFill>
                <a:latin typeface="Corbe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rbel" pitchFamily="34" charset="0"/>
              </a:rPr>
              <a:t>успехов в развитии!</a:t>
            </a:r>
            <a:endParaRPr lang="ru-RU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732" y="580352"/>
            <a:ext cx="4824536" cy="38079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220</Words>
  <Application>Microsoft Office PowerPoint</Application>
  <PresentationFormat>Экран (4:3)</PresentationFormat>
  <Paragraphs>46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Тема Office</vt:lpstr>
      <vt:lpstr>   Универсальный помощник в развитии математических представлений и творческого воображения на основе игр Воскобовича</vt:lpstr>
      <vt:lpstr>Задачи:</vt:lpstr>
      <vt:lpstr>   Взяла я ящик из-под фруктов  К нему другой – и вот сейчас Универсальный маркер- развивалку Представить постараюсь я для вас.</vt:lpstr>
      <vt:lpstr>   </vt:lpstr>
      <vt:lpstr>Пластиковые ящики легко разбираются. Из задних стенок я собрала свой маркер – развивалку. Чтобы соединить стенки между собой мне понадобились шнурки. Для прикрепления игр и дидактического материала я выбрала обычные прищепки, липучки, зажимы и резинки.  Этот маркер легко трансформируется детьми. Он может быть горизонтальным и вертикальным.  Маркер – развивалка безопасный, без острых углов, очень лёгкий. Элементы креплений не мелкие. Его очень удобно мыть и сушить.  Использовать данный маркер можно с детьми любого возраста. Наполнение зависит от интересов детей и поставленных задач.</vt:lpstr>
      <vt:lpstr>  </vt:lpstr>
      <vt:lpstr>Проходят лабиринты, выполняют графические диктанты</vt:lpstr>
      <vt:lpstr> </vt:lpstr>
      <vt:lpstr>Радости в играх – успехов в развитии!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детей с помощью игр Воскобовича</dc:title>
  <dc:creator>СтВоспитатель</dc:creator>
  <cp:lastModifiedBy>Пользователь</cp:lastModifiedBy>
  <cp:revision>111</cp:revision>
  <dcterms:created xsi:type="dcterms:W3CDTF">2014-02-04T09:22:59Z</dcterms:created>
  <dcterms:modified xsi:type="dcterms:W3CDTF">2022-03-30T11:58:17Z</dcterms:modified>
</cp:coreProperties>
</file>