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4" r:id="rId6"/>
    <p:sldId id="265" r:id="rId7"/>
    <p:sldId id="273" r:id="rId8"/>
    <p:sldId id="271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5455-AF9F-4A1C-8D73-D16907D0C9B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37FC-C373-418B-B53B-E84FC6AC3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7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5455-AF9F-4A1C-8D73-D16907D0C9B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37FC-C373-418B-B53B-E84FC6AC3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82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5455-AF9F-4A1C-8D73-D16907D0C9B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37FC-C373-418B-B53B-E84FC6AC3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0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5455-AF9F-4A1C-8D73-D16907D0C9B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37FC-C373-418B-B53B-E84FC6AC3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5455-AF9F-4A1C-8D73-D16907D0C9B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37FC-C373-418B-B53B-E84FC6AC3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87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5455-AF9F-4A1C-8D73-D16907D0C9B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37FC-C373-418B-B53B-E84FC6AC3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9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5455-AF9F-4A1C-8D73-D16907D0C9B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37FC-C373-418B-B53B-E84FC6AC3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7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5455-AF9F-4A1C-8D73-D16907D0C9B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37FC-C373-418B-B53B-E84FC6AC3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3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5455-AF9F-4A1C-8D73-D16907D0C9B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37FC-C373-418B-B53B-E84FC6AC3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26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5455-AF9F-4A1C-8D73-D16907D0C9B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37FC-C373-418B-B53B-E84FC6AC3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65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5455-AF9F-4A1C-8D73-D16907D0C9B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37FC-C373-418B-B53B-E84FC6AC3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4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85455-AF9F-4A1C-8D73-D16907D0C9B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637FC-C373-418B-B53B-E84FC6AC31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ы для детских презентац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9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0507" y="2167534"/>
            <a:ext cx="9144000" cy="1551319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маркеры для сюжетно – ролевой игры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2492" y="4221383"/>
            <a:ext cx="5989094" cy="550314"/>
          </a:xfrm>
        </p:spPr>
        <p:txBody>
          <a:bodyPr>
            <a:normAutofit fontScale="62500" lnSpcReduction="2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Бердникова Елена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Сергеевна,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04634" y="202855"/>
            <a:ext cx="1102784" cy="111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22869" y="34689"/>
            <a:ext cx="6946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Межмуниципальный фестиваль «Ширмы и маркеры игрового пространства,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часть развивающей пространственной среды»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266" y="872836"/>
            <a:ext cx="101059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ЧДОУ «Детский сад «Кораблик» </a:t>
            </a:r>
          </a:p>
          <a:p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«Маркеры игрового пространства для сюжетно – ролевой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игры»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5387" y="5845608"/>
            <a:ext cx="1730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Гаврилов – Ям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0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детского стенда - 60 фото для презентаций и картинок на рабочий стол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7"/>
          <a:stretch/>
        </p:blipFill>
        <p:spPr bwMode="auto">
          <a:xfrm>
            <a:off x="-1" y="0"/>
            <a:ext cx="12309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74720" y="931817"/>
            <a:ext cx="4040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0882" y="2090172"/>
            <a:ext cx="83776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в дошкольном возрасте влияет на развитие всех сторон личности ребёнка, развитие многообразных сюжетов, затруднительно при использовании традиционного игрового оборудования, такого как «Кухня», «Парикмахерская», «Больница» и др.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Для того, чтобы игра получила своё развитие, необходимы маркеры игрового пространства.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50286" y="181834"/>
            <a:ext cx="1425601" cy="143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2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детского стенда - 60 фото для презентаций и картинок на рабочий стол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7"/>
          <a:stretch/>
        </p:blipFill>
        <p:spPr bwMode="auto">
          <a:xfrm>
            <a:off x="-117229" y="0"/>
            <a:ext cx="12309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2048" y="794835"/>
            <a:ext cx="7323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игрового маркера: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537" y="2299063"/>
            <a:ext cx="837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60870" y="181834"/>
            <a:ext cx="1615017" cy="162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0414" y="2359111"/>
            <a:ext cx="109938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у детей интерес к использованию инновационного оборудования в сюжетно – ролевой игре.</a:t>
            </a:r>
          </a:p>
          <a:p>
            <a:pPr marL="285750" lvl="0" indent="-285750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воображение, инициативу, самостоятельность,   монологическую и диалогическую  речь ребёнка, а так же умение общаться.</a:t>
            </a:r>
          </a:p>
          <a:p>
            <a:pPr marL="285750" lvl="0" indent="-285750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познавательной деятельности.</a:t>
            </a:r>
          </a:p>
          <a:p>
            <a:pPr marL="285750" lvl="0" indent="-28575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детского стенда - 60 фото для презентаций и картинок на рабочий стол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7"/>
          <a:stretch/>
        </p:blipFill>
        <p:spPr bwMode="auto">
          <a:xfrm>
            <a:off x="-117229" y="0"/>
            <a:ext cx="12309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8537" y="2299063"/>
            <a:ext cx="837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57186" y="181835"/>
            <a:ext cx="1018699" cy="102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677" y="5508093"/>
            <a:ext cx="8113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 маркера изготовлена из полипропиленовых труб, что делает его лёгким и безопасным. Благодаря лёгкости, он может принимать различные положения – лёжа, на боку, стоя, трансформируясь в необходимые детям конструкции.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4" t="-1355" r="15683" b="1355"/>
          <a:stretch/>
        </p:blipFill>
        <p:spPr>
          <a:xfrm rot="5400000">
            <a:off x="308579" y="316898"/>
            <a:ext cx="3644666" cy="396432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1" t="14445" r="18984" b="8688"/>
          <a:stretch/>
        </p:blipFill>
        <p:spPr>
          <a:xfrm rot="5400000">
            <a:off x="4185933" y="1064776"/>
            <a:ext cx="4258724" cy="395390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t="17492" r="8825" b="17153"/>
          <a:stretch/>
        </p:blipFill>
        <p:spPr>
          <a:xfrm rot="5400000">
            <a:off x="7521081" y="2414679"/>
            <a:ext cx="5140637" cy="300649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0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детского стенда - 60 фото для презентаций и картинок на рабочий стол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7"/>
          <a:stretch/>
        </p:blipFill>
        <p:spPr bwMode="auto">
          <a:xfrm>
            <a:off x="-117229" y="-1527"/>
            <a:ext cx="12309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8537" y="2299063"/>
            <a:ext cx="837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9734" r="6567" b="9929"/>
          <a:stretch/>
        </p:blipFill>
        <p:spPr>
          <a:xfrm rot="5400000">
            <a:off x="-570496" y="1155468"/>
            <a:ext cx="5301550" cy="36603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13695" r="37904" b="21450"/>
          <a:stretch/>
        </p:blipFill>
        <p:spPr>
          <a:xfrm rot="5400000">
            <a:off x="3901917" y="1225525"/>
            <a:ext cx="4602723" cy="421780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7357" y="5784771"/>
            <a:ext cx="117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рамам, крепятся полотнища из ткани, обоев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плёнки.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легко снимаются,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к. закрепляются  с помощью скрепок, верёвочек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скотча. Для детей младшего возраста данный маркер может быть домом, кораблём, а для старших дошкольников пещерой или ракетой…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8" t="25512" r="9412" b="21678"/>
          <a:stretch/>
        </p:blipFill>
        <p:spPr>
          <a:xfrm rot="5400000">
            <a:off x="7524205" y="1238708"/>
            <a:ext cx="5331865" cy="316433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61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детского стенда - 60 фото для презентаций и картинок на рабочий стол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7"/>
          <a:stretch/>
        </p:blipFill>
        <p:spPr bwMode="auto">
          <a:xfrm>
            <a:off x="-117229" y="-1527"/>
            <a:ext cx="12309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8537" y="2299063"/>
            <a:ext cx="837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58648" y="181834"/>
            <a:ext cx="1217240" cy="122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9698" y="5862193"/>
            <a:ext cx="11676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следующего маркера сделана из экологически чистого материала – дерева. Состоит из шести рам, к которым с помощью лип, крепятся полотнища, позволяющие детям менять игровую среду.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5" t="7212" r="9803"/>
          <a:stretch/>
        </p:blipFill>
        <p:spPr>
          <a:xfrm rot="5400000">
            <a:off x="3119007" y="-66616"/>
            <a:ext cx="5396940" cy="612753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53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детского стенда - 60 фото для презентаций и картинок на рабочий стол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7"/>
          <a:stretch/>
        </p:blipFill>
        <p:spPr bwMode="auto">
          <a:xfrm>
            <a:off x="-117229" y="-1527"/>
            <a:ext cx="12309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8537" y="2299063"/>
            <a:ext cx="837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893" y="5546226"/>
            <a:ext cx="11826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Перемещая рамы, дети младших групп трансформируют маркер в корабль, машину. Дети старшей, подготовительной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групп, преобразовывают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 по своему усмотрению, добавляя необходимые детали.</a:t>
            </a:r>
          </a:p>
        </p:txBody>
      </p:sp>
      <p:pic>
        <p:nvPicPr>
          <p:cNvPr id="1026" name="Picture 2" descr="F:\25.03.22\20220316_141211.jpg"/>
          <p:cNvPicPr>
            <a:picLocks noChangeAspect="1" noChangeArrowheads="1"/>
          </p:cNvPicPr>
          <p:nvPr/>
        </p:nvPicPr>
        <p:blipFill>
          <a:blip r:embed="rId3" cstate="print"/>
          <a:srcRect l="5762" t="27619" r="15238"/>
          <a:stretch>
            <a:fillRect/>
          </a:stretch>
        </p:blipFill>
        <p:spPr bwMode="auto">
          <a:xfrm>
            <a:off x="6101217" y="1395840"/>
            <a:ext cx="5913120" cy="406326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1" t="26921" r="25810" b="25968"/>
          <a:stretch/>
        </p:blipFill>
        <p:spPr>
          <a:xfrm>
            <a:off x="110297" y="289435"/>
            <a:ext cx="5813258" cy="433076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1085" y="166665"/>
            <a:ext cx="999831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детского стенда - 60 фото для презентаций и картинок на рабочий стол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7"/>
          <a:stretch/>
        </p:blipFill>
        <p:spPr bwMode="auto">
          <a:xfrm>
            <a:off x="0" y="0"/>
            <a:ext cx="12708310" cy="708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8537" y="2299063"/>
            <a:ext cx="837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22607" y="307958"/>
            <a:ext cx="1269393" cy="127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1258" y="5568333"/>
            <a:ext cx="11826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Маркеры из ткани позволят детям младшего возраста, активизировать сюжетно – ролевую игру, сделать её более увлекательной и разнообразной.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" t="21460" r="8952" b="28762"/>
          <a:stretch/>
        </p:blipFill>
        <p:spPr>
          <a:xfrm>
            <a:off x="5241890" y="2175641"/>
            <a:ext cx="6720348" cy="294343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4" t="11249" r="19869" b="11181"/>
          <a:stretch/>
        </p:blipFill>
        <p:spPr>
          <a:xfrm rot="5400000">
            <a:off x="362942" y="612426"/>
            <a:ext cx="4669824" cy="434348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детского стенда - 60 фото для презентаций и картинок на рабочий стол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7"/>
          <a:stretch/>
        </p:blipFill>
        <p:spPr bwMode="auto">
          <a:xfrm>
            <a:off x="-117229" y="0"/>
            <a:ext cx="12309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1289" y="146706"/>
            <a:ext cx="3944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маркеры помогут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угодно обыграть.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сюжет закрутят дети,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их не оторвать.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4958" y="4412409"/>
            <a:ext cx="8377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·  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1" t="26921" r="25810" b="25968"/>
          <a:stretch/>
        </p:blipFill>
        <p:spPr>
          <a:xfrm>
            <a:off x="113127" y="1863072"/>
            <a:ext cx="4406752" cy="328294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11429" r="9333" b="6921"/>
          <a:stretch/>
        </p:blipFill>
        <p:spPr>
          <a:xfrm>
            <a:off x="7582100" y="546538"/>
            <a:ext cx="4367206" cy="307907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2266" y="2979250"/>
            <a:ext cx="4223752" cy="316781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17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247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Универсальные маркеры для сюжетно – ролевой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Маркеры игрового пространства для сюжетно – ролевой игры</dc:title>
  <dc:creator>berdnikovaes1@outlook.com</dc:creator>
  <cp:lastModifiedBy>Пользователь</cp:lastModifiedBy>
  <cp:revision>44</cp:revision>
  <dcterms:created xsi:type="dcterms:W3CDTF">2022-03-28T10:03:21Z</dcterms:created>
  <dcterms:modified xsi:type="dcterms:W3CDTF">2022-03-30T11:59:13Z</dcterms:modified>
</cp:coreProperties>
</file>